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8" r:id="rId8"/>
    <p:sldId id="258" r:id="rId9"/>
    <p:sldId id="264" r:id="rId10"/>
    <p:sldId id="265" r:id="rId11"/>
    <p:sldId id="26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7992-23E0-CAE2-54CF-31A27CA3E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96008-E43B-D861-B859-0663D2BFD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04569-21E5-7A1D-0BF1-BF8AEB31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928CB-9C0D-9342-FC28-AB5014DA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344D4-9779-0568-8019-106D3961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84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9608-69DD-267C-F251-47B1A420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D2F8BD-B7FE-BAA1-A529-5E29D7A7E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CD28-AD79-86F5-8069-850090D4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E717-016F-9C3A-38D8-573A0B23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53F3D-66B8-4F7C-212F-32B2E2A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6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4D25E-92E6-ED5B-B423-F70F29FF7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31A5D-0999-B9C2-DCF6-4B19D02A0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FD21C-F81A-9956-170C-E6057535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2C11F-24A8-64BE-754A-2D9327D1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871B-48DA-F3CF-E574-B53391A4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2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F885-C77A-ABCD-1EF9-35CE27D1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C907-636D-7E8B-2E00-0BB68AE82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D90D0-7B22-E114-53A1-7E2DCF2F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6D55F-A12B-6311-C4CC-51AE105E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5F57C-FA31-C5AC-947B-F944E86B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AF83-A9B3-6CD9-3A08-67B8E81E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42035-2EE3-F238-5BCD-3C2631614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3605D-F627-F70A-6C2A-FE6B4D215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1B9B5-A710-CB09-EF4F-51D8015F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69CD1-4D30-9F38-79E9-5161DE4A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4593-9526-8EE6-F628-342BCA87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458B-46D7-BBE3-631B-897FB8631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631D-6375-EAD5-3AB8-CDF9609CB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950BD-7E68-E399-9A37-2F97626A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0EB52-1676-8B3D-A41F-6F16F7F5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24494-E10A-2808-2D92-6AF26416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3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F496-97B7-AEC7-1EDC-CCBFF7D4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59883-E429-CF71-BCCE-ED0B13530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74D3-9F3C-9F38-4EF8-B3107BEAD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2B431-5110-73B6-244C-583891A2C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88297-DB78-D25D-CC16-E2F96BF2A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6DDD9F-ECDE-AA9D-497F-5851DD9B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98739-FA62-9B59-3025-80EB24D14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44538-B66F-10B2-8890-39ECB913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6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4C89-FF42-E725-6DB4-16885981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4AE24-08FE-CFED-144B-091D33EF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F905B-210E-D4BD-22EB-959587424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BA8EC-5C23-2F7D-2FFB-ABCCB408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0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66A74-FC19-F9A1-8BA1-0687EA3B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80999-D38F-3202-0D39-BA29348B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584F7-54B8-5626-5C6A-30C88FBD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9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0E1B-2687-4C31-D873-6AA360F6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C6E3-2E3F-AE33-EABE-C13C8C92E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1C762-1D91-A6DC-AA89-50ABEB7EE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31E67-F0C1-A268-0D7E-9AD9EB4A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375AE-943D-005D-04C2-7D7D0043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2C5F7-18ED-7113-7C69-C612A956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0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1C1C-4228-7621-6435-6753FDB2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A5898-46CB-210A-F25C-1300A1024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B7D7B-FB62-B176-37A0-F2ABA6DC8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BADDA-F5E8-2C57-385C-671BD054D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2DC1-4176-7FDF-19F0-5C51EBBC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0EBF5-4990-2FB4-B4E4-D52FFD49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20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677F38-92B2-23C2-C071-75EBAA05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ECAA8-4EF5-11E3-B271-39C45B48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31D0-0D61-B1C2-ECF8-0574664EE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048212-55C6-4492-A09A-033EBBA256F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87DC1-6130-A355-A380-654D8B0DF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F764-C897-FEF0-6A40-D7A9457E2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ADD77D-38E4-4C27-8146-4DC6010F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5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iaM-0402/TSP4.0/blob/main/PersonalFinanceManager.py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X576x1544R8fo8ejg1UYnFWgJqw2bKXo/view?usp=sharing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AF766-06D3-E7B2-8D4E-123F865B7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Personal Finance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499AC-1DE6-F542-D4B2-F2B28F370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Sonia. M</a:t>
            </a:r>
            <a:endParaRPr lang="en-US"/>
          </a:p>
          <a:p>
            <a:pPr algn="l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Semester MCA</a:t>
            </a:r>
            <a:endParaRPr lang="en-US"/>
          </a:p>
          <a:p>
            <a:pPr algn="l"/>
            <a:r>
              <a:rPr lang="en-US" dirty="0"/>
              <a:t>Brindavan College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0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EA0AF-D31C-017F-ABF6-243FDB6EE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888076-9E32-A326-EC5C-DFF331521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1559D-1D5D-9065-2B74-C063CA271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919DF2-E5F6-FEFD-37ED-FB9EA24D6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460224-DD0B-535F-BBDA-DA3883C90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CDAC99-4B85-3BDA-E9A8-ADAC8A8E5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C2B309-C606-A880-F322-12DB5BAE7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66" y="-6692"/>
            <a:ext cx="9144000" cy="1044765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Monthly Expense Trend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D9F10-5260-8A8F-5692-070CB87D1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r="3001"/>
          <a:stretch/>
        </p:blipFill>
        <p:spPr>
          <a:xfrm>
            <a:off x="1163318" y="1136704"/>
            <a:ext cx="9865360" cy="5247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774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0BDBC1-73BD-2436-1C2D-4FC0C56F6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5680B85-751B-6920-7790-19B8FBCA3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0A2A9-A41D-191A-D409-1246543E4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CA753A-BC98-51C1-30CB-4AB8541D0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D53B2A-3B40-6C68-59D3-290CF1ED0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050264-AF80-60D7-08FE-696073672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C91944-989A-7966-9DE4-F89E96EAE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306" y="112547"/>
            <a:ext cx="9144000" cy="1044765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Income vs Expense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D341B-80DC-0301-2505-2BA9E1D21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t="7081" r="6232" b="14305"/>
          <a:stretch/>
        </p:blipFill>
        <p:spPr>
          <a:xfrm>
            <a:off x="3032075" y="1269859"/>
            <a:ext cx="5542578" cy="5161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52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FE326-7ECA-AFD7-106C-E19E10EF9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28E3D-8539-047A-2D15-52B18745B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5411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C83F2-FF1B-35DD-FBDA-87D0B54A0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460D47-75CD-497D-BC88-FA41997D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009592-A5E6-4C28-98E1-2066732D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D59619-E7E2-49E5-B842-23F79868B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A0E474-BC1B-4020-8F1C-5DB17CF64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990600"/>
            <a:ext cx="99060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9EA71-DD8F-8890-B287-38779B865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1676401"/>
            <a:ext cx="6781800" cy="1752600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Abstract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0B0EE-D801-62E8-BB20-6CDA17CAB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2705100"/>
            <a:ext cx="8604505" cy="243840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Managing personal finances effectively is crucial for financial stability. This project aims to develop a </a:t>
            </a:r>
            <a:r>
              <a:rPr lang="en-US" sz="2000" b="1" dirty="0"/>
              <a:t>Personal Finance Manager</a:t>
            </a:r>
            <a:r>
              <a:rPr lang="en-US" sz="2000" dirty="0"/>
              <a:t> that helps users track income, expenses, and budgets. By categorizing transactions, setting financial goals, and visualizing spending patterns, users can gain better control over their money. The application utilizes </a:t>
            </a:r>
            <a:r>
              <a:rPr lang="en-US" sz="2000" b="1" dirty="0"/>
              <a:t>Python, Pandas, Matplotlib, and Seaborn</a:t>
            </a:r>
            <a:r>
              <a:rPr lang="en-US" sz="2000" dirty="0"/>
              <a:t> for data handling and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09155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79853-5CB3-EBC2-D3F7-765032170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A2F2D-A2E9-D6E1-6B18-392D08367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FA7A59D-9373-DEC7-7BFE-12179E4211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32103" y="1891970"/>
            <a:ext cx="10570465" cy="42436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-228600" algn="l" fontAlgn="base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Many individuals struggle with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tracking their expenses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staying within budget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228600" algn="l" fontAlgn="base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Lack of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financial awareness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leads to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unnecessary spending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228600" algn="l" fontAlgn="base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People often find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manual expense tracking tedious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time-consuming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228600" algn="l" fontAlgn="base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No proper insights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into spending habits and savings progress.</a:t>
            </a:r>
          </a:p>
          <a:p>
            <a:pPr marL="0" marR="0" lvl="0" indent="-228600" algn="l" fontAlgn="base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A need for a simple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personal finance management tool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with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visual reports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1062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5BB5FB-B908-2F04-5E13-0D813C880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C962D2-A90F-DD60-D90D-03A7CA31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0982A-E2A0-BAC2-EF48-28A44CC6A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36D149-FE6C-33F8-5C85-79541A979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7588A3-3640-7053-D3BB-A319CCC46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0EA11-5FCC-3FDD-FBBB-4F217038F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1127D4-3591-E31C-4098-9BD8058EC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346" y="473651"/>
            <a:ext cx="9144000" cy="104476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Proposed Solution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D23EA4F-BA7D-0091-985F-915FACD0D0D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48640" y="1732606"/>
            <a:ext cx="11256264" cy="47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 Finance Manager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allows users to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 income and expenses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Categorize transactions (e.g., Food, Rent, Entertainment, Savings).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budget goals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get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alerts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exceeding them.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 reports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 bar charts, pie charts, and trend graphs using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Matplotlib &amp; Seaborn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monthly and yearly financial summaries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help users make better financial decisions. </a:t>
            </a:r>
          </a:p>
        </p:txBody>
      </p:sp>
    </p:spTree>
    <p:extLst>
      <p:ext uri="{BB962C8B-B14F-4D97-AF65-F5344CB8AC3E}">
        <p14:creationId xmlns:p14="http://schemas.microsoft.com/office/powerpoint/2010/main" val="89352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4A801-BD19-88EA-BE58-F32A522C3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DA90A34-2739-1F08-CFD7-404BE82FB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661B8-FD78-EEAD-3AC1-8C7A53CC7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565548-55D0-57BD-CB9F-94759414D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407281-7669-2509-1559-0248D5F4C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F6685B-3671-1276-2FB3-5C279C4B6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AC3C3EB-D6FB-5FE1-A722-0CDCDF5D1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346" y="473651"/>
            <a:ext cx="9144000" cy="104476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Implementation Code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E8E4E5E-0A0D-09A6-6A37-19538A00594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48640" y="3763931"/>
            <a:ext cx="11256264" cy="664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https://github.com/SoniaM-0402/TSP4.0/blob/main/PersonalFinanceManager.py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60C544-C5EF-15A5-45D7-44EEAD514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240F2D-C2C5-4CAB-64B7-CB90E496D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8A2CB-9853-C436-E198-120898F3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C0F89-C531-AF50-4E8C-8799092A9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1CCFD-3913-E894-E988-0797E6608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923705-13D3-407B-5FF4-2F8C4577E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675B75-3383-FC04-49C5-2DF3F310C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66" y="-68040"/>
            <a:ext cx="8115306" cy="104476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Short Video</a:t>
            </a:r>
          </a:p>
        </p:txBody>
      </p:sp>
      <p:pic>
        <p:nvPicPr>
          <p:cNvPr id="2" name="TSP Sonia-1">
            <a:hlinkClick r:id="" action="ppaction://media"/>
            <a:extLst>
              <a:ext uri="{FF2B5EF4-FFF2-40B4-BE49-F238E27FC236}">
                <a16:creationId xmlns:a16="http://schemas.microsoft.com/office/drawing/2014/main" id="{6626B147-5103-B27A-6575-22ED83E0B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838" y="976725"/>
            <a:ext cx="9926320" cy="5583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01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7351E-3D9C-863C-2243-B0FCC5735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7F2E28-CA2B-AB23-EF3E-F28D34FA8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94BAE-18D8-E727-AC46-C3B4E80FE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25500-6310-9D38-4857-A6C0E61F2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D4218-2CB6-37E0-4E4D-EF011EF52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4D24C-C92C-E2C0-8423-569EC92C4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606012-E5BC-856B-C2D5-55D2FEC89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289446"/>
            <a:ext cx="9144000" cy="104476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Video Link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2A809B2-96D5-7F30-1219-07A2C3D846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48640" y="3763931"/>
            <a:ext cx="11256264" cy="664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G-Drive: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https://drive.google.com/file/d/1X576x1544R8fo8ejg1UYnFWgJqw2bKXo/view?usp=sharing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143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809E5-B45A-84A2-7088-3887B9D22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2A96D-5BA8-AA37-C845-A1B0AC63F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209012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9680E6-CA7D-25AC-00D0-D60B80C99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05D542-CC5D-1ACC-855B-50A59BDBD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3D2B13-14EB-C3A8-5246-244FF0650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635099-F2BA-3238-CC68-A4B15CCE7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77B07D-DB29-6B37-884D-8868508E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B79FF9-A2C3-340B-F02C-688B1BD99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978AA4-E37A-5A05-470E-45B5306BF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66" y="-6692"/>
            <a:ext cx="9144000" cy="1044765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Budget vs Actual Spending</a:t>
            </a:r>
          </a:p>
        </p:txBody>
      </p:sp>
      <p:pic>
        <p:nvPicPr>
          <p:cNvPr id="3" name="Picture 2" descr="A graph with purple squares&#10;&#10;Description automatically generated">
            <a:extLst>
              <a:ext uri="{FF2B5EF4-FFF2-40B4-BE49-F238E27FC236}">
                <a16:creationId xmlns:a16="http://schemas.microsoft.com/office/drawing/2014/main" id="{C6DE8082-1990-51F7-33F4-70AFA769B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4352" r="5648"/>
          <a:stretch/>
        </p:blipFill>
        <p:spPr>
          <a:xfrm>
            <a:off x="1163318" y="1136704"/>
            <a:ext cx="9865360" cy="5247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743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269</Words>
  <Application>Microsoft Office PowerPoint</Application>
  <PresentationFormat>Widescreen</PresentationFormat>
  <Paragraphs>28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Personal Finance Manager</vt:lpstr>
      <vt:lpstr>Abstract</vt:lpstr>
      <vt:lpstr>Problem Statement</vt:lpstr>
      <vt:lpstr>Proposed Solution</vt:lpstr>
      <vt:lpstr>Implementation Code</vt:lpstr>
      <vt:lpstr>Short Video</vt:lpstr>
      <vt:lpstr>Video Link</vt:lpstr>
      <vt:lpstr>OUTPUTS</vt:lpstr>
      <vt:lpstr>Budget vs Actual Spending</vt:lpstr>
      <vt:lpstr>Monthly Expense Trend</vt:lpstr>
      <vt:lpstr>Income vs Expense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 MALSAWMTLUANGA</dc:creator>
  <cp:lastModifiedBy>B MALSAWMTLUANGA</cp:lastModifiedBy>
  <cp:revision>15</cp:revision>
  <dcterms:created xsi:type="dcterms:W3CDTF">2025-01-30T16:09:02Z</dcterms:created>
  <dcterms:modified xsi:type="dcterms:W3CDTF">2025-02-04T10:57:16Z</dcterms:modified>
</cp:coreProperties>
</file>